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6" r:id="rId3"/>
    <p:sldId id="259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8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675" autoAdjust="0"/>
  </p:normalViewPr>
  <p:slideViewPr>
    <p:cSldViewPr>
      <p:cViewPr>
        <p:scale>
          <a:sx n="48" d="100"/>
          <a:sy n="48" d="100"/>
        </p:scale>
        <p:origin x="-1770" y="-5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C35598-DD27-4DC0-B7CF-D2E7A45DE12F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D7F061-F95D-4286-85BC-46DCF1CE3B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171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49AA-F174-491E-8DEB-9E02DC5093A3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00" cy="63579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14348" y="2357430"/>
            <a:ext cx="77153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Обобщение </a:t>
            </a:r>
            <a:r>
              <a:rPr lang="ru-RU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теме: </a:t>
            </a:r>
            <a:r>
              <a:rPr lang="ru-RU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Построение </a:t>
            </a:r>
            <a:r>
              <a:rPr lang="ru-RU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треугольника </a:t>
            </a:r>
          </a:p>
          <a:p>
            <a:pPr algn="ctr"/>
            <a:r>
              <a:rPr lang="ru-RU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трём  элементам</a:t>
            </a:r>
            <a:endParaRPr lang="ru-RU" sz="36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Новая папка\Новая папка\Презентации\Новая папка\Фоновые рисунки\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14282" y="260648"/>
            <a:ext cx="4357718" cy="6336704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Вариант 1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ВС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= 7,5 см</a:t>
            </a: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4553527" y="229421"/>
            <a:ext cx="4357718" cy="6336704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     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АС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= 8 см</a:t>
            </a: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2306616"/>
            <a:ext cx="3666221" cy="2490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558" y="1628800"/>
            <a:ext cx="2664850" cy="4620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386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Новая папка\Новая папка\Презентации\Новая папка\Фоновые рисунки\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14282" y="260648"/>
            <a:ext cx="4357718" cy="6336704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Вариант 1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 В= 140  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 С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= 20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</a:t>
            </a: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4553527" y="229421"/>
            <a:ext cx="4357718" cy="6336704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 А = 50 ; </a:t>
            </a: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 С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= 50 </a:t>
            </a: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92" y="2924944"/>
            <a:ext cx="3885946" cy="2025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860" y="1844825"/>
            <a:ext cx="3814588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298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Новая папка\Новая папка\Презентации\Новая папка\Фоновые рисунки\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14282" y="260648"/>
            <a:ext cx="4357718" cy="6336704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Вариант 1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    </a:t>
            </a:r>
            <a:r>
              <a:rPr lang="en-US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BD =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 см</a:t>
            </a: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4553527" y="229421"/>
            <a:ext cx="4357718" cy="6336704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5.       </a:t>
            </a:r>
            <a:r>
              <a:rPr lang="en-US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CD =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 см</a:t>
            </a: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17" y="2199092"/>
            <a:ext cx="4032448" cy="2613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257425"/>
            <a:ext cx="381000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872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Новая папка\Новая папка\Презентации\Новая папка\Фоновые рисунки\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14281" y="260648"/>
            <a:ext cx="8696963" cy="6336704"/>
          </a:xfrm>
          <a:prstGeom prst="rect">
            <a:avLst/>
          </a:prstGeom>
        </p:spPr>
        <p:txBody>
          <a:bodyPr/>
          <a:lstStyle/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323528" y="229421"/>
            <a:ext cx="8587717" cy="6336704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052736"/>
            <a:ext cx="85341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Задача. Постройте треугольник </a:t>
            </a:r>
            <a:r>
              <a:rPr 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ru-RU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endParaRPr lang="ru-RU" sz="32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4 см, </a:t>
            </a:r>
            <a:r>
              <a:rPr 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ru-RU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5 см, </a:t>
            </a:r>
            <a:r>
              <a:rPr 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ru-RU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3 см.</a:t>
            </a:r>
          </a:p>
          <a:p>
            <a:endParaRPr lang="ru-RU" sz="32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</a:t>
            </a:r>
            <a:r>
              <a:rPr lang="ru-RU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треугольник получился?</a:t>
            </a:r>
          </a:p>
        </p:txBody>
      </p:sp>
    </p:spTree>
    <p:extLst>
      <p:ext uri="{BB962C8B-B14F-4D97-AF65-F5344CB8AC3E}">
        <p14:creationId xmlns:p14="http://schemas.microsoft.com/office/powerpoint/2010/main" val="376652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Новая папка\Новая папка\Презентации\Новая папка\Фоновые рисунки\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7" name="TextBox 32"/>
          <p:cNvSpPr txBox="1">
            <a:spLocks noChangeArrowheads="1"/>
          </p:cNvSpPr>
          <p:nvPr/>
        </p:nvSpPr>
        <p:spPr bwMode="auto">
          <a:xfrm>
            <a:off x="2357422" y="564357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42976" y="214290"/>
            <a:ext cx="62151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  <a:p>
            <a:pPr algn="ctr"/>
            <a:endParaRPr lang="ru-RU" sz="2800" i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1880" y="1643050"/>
            <a:ext cx="79296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§ 4 п. 38 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 293</a:t>
            </a:r>
          </a:p>
          <a:p>
            <a:pPr marL="342900" indent="-342900">
              <a:buAutoNum type="arabicPeriod"/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Подготовиться к контрольной</a:t>
            </a:r>
            <a:endParaRPr lang="en-US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8992" y="621508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Новая папка\Новая папка\Презентации\Новая папка\Фоновые рисунки\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7524" y="404664"/>
            <a:ext cx="8712968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itchFamily="18" charset="0"/>
              </a:rPr>
              <a:t>Какая фигура называется треугольником?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itchFamily="18" charset="0"/>
              </a:rPr>
              <a:t>Какие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треугольников бывают? (по углам и </a:t>
            </a:r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сторонам)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Какими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свойствами обладает равнобедренный </a:t>
            </a:r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треугольник?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треугольники называются равными и как формулируются признаки равенства </a:t>
            </a:r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треугольников?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Какими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свойствами обладают прямоугольные </a:t>
            </a:r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треугольники?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 используют в задачах на </a:t>
            </a:r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построение?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бывают способы построения треугольников?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 startAt="6"/>
            </a:pP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153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Новая папка\Новая папка\Презентации\Новая папка\Фоновые рисунки\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74741" y="332656"/>
            <a:ext cx="8043890" cy="129539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Математический</a:t>
            </a:r>
            <a:r>
              <a:rPr kumimoji="0" lang="ru-RU" sz="3600" b="1" i="1" u="sng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диктант</a:t>
            </a:r>
            <a:endParaRPr kumimoji="0" lang="ru-RU" sz="3600" b="1" i="1" u="sng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23528" y="332656"/>
            <a:ext cx="8557879" cy="6264696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400" i="1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i="1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Вариант 1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Является ли треугольник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прямоугольным?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i="1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4788024" y="1124744"/>
            <a:ext cx="4093383" cy="5264933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Является </a:t>
            </a: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 треугольник прямоугольным?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i="1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" y="2924944"/>
            <a:ext cx="2606720" cy="3571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208256"/>
            <a:ext cx="3244583" cy="3148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Новая папка\Новая папка\Презентации\Новая папка\Фоновые рисунки\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14282" y="260648"/>
            <a:ext cx="4357718" cy="6336704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Вариант 1</a:t>
            </a: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Найти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 В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4553527" y="229421"/>
            <a:ext cx="4357718" cy="6336704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Найти </a:t>
            </a: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А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21" y="1844824"/>
            <a:ext cx="3712730" cy="329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503" y="1916832"/>
            <a:ext cx="4380142" cy="262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846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Новая папка\Новая папка\Презентации\Новая папка\Фоновые рисунки\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14282" y="260648"/>
            <a:ext cx="4357718" cy="6336704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Вариант 1</a:t>
            </a: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Найти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ВС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4553527" y="229421"/>
            <a:ext cx="4357718" cy="6336704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Найти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АС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2306616"/>
            <a:ext cx="3666221" cy="2490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558" y="1628800"/>
            <a:ext cx="2664850" cy="4620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397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Новая папка\Новая папка\Презентации\Новая папка\Фоновые рисунки\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14282" y="260648"/>
            <a:ext cx="4357718" cy="6336704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Вариант 1</a:t>
            </a: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 Найти </a:t>
            </a: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В и </a:t>
            </a: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С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4553527" y="229421"/>
            <a:ext cx="4357718" cy="6336704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Найти </a:t>
            </a: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А </a:t>
            </a: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и  С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92" y="2060848"/>
            <a:ext cx="3885946" cy="2025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860" y="1844825"/>
            <a:ext cx="3814588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166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Новая папка\Новая папка\Презентации\Новая папка\Фоновые рисунки\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14282" y="260648"/>
            <a:ext cx="4357718" cy="6336704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Вариант 1</a:t>
            </a: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Найти расстояние от точки В до прямой АС </a:t>
            </a: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4553527" y="229421"/>
            <a:ext cx="4357718" cy="6336704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Найти расстояние от точки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 прямой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 </a:t>
            </a: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95" y="2492896"/>
            <a:ext cx="3991545" cy="25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520675"/>
            <a:ext cx="3889250" cy="2292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338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Новая папка\Новая папка\Презентации\Новая папка\Фоновые рисунки\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74741" y="332656"/>
            <a:ext cx="8043890" cy="129539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i="1" u="sng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ОТВЕТЫ</a:t>
            </a:r>
            <a:endParaRPr kumimoji="0" lang="ru-RU" sz="3600" b="1" i="1" u="sng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23528" y="332656"/>
            <a:ext cx="8557879" cy="6264696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400" i="1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i="1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Вариант 1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Треугольник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прямоугольный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i="1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4788024" y="1124744"/>
            <a:ext cx="4093383" cy="5264933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Треугольник</a:t>
            </a:r>
          </a:p>
          <a:p>
            <a:pPr lvl="0">
              <a:spcBef>
                <a:spcPct val="20000"/>
              </a:spcBef>
              <a:defRPr/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прямоугольный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i="1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" y="2924944"/>
            <a:ext cx="2606720" cy="3571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208256"/>
            <a:ext cx="3244583" cy="3148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648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Новая папка\Новая папка\Презентации\Новая папка\Фоновые рисунки\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14282" y="260648"/>
            <a:ext cx="4357718" cy="6336704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Вариант 1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     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 В = 53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4553527" y="229421"/>
            <a:ext cx="4357718" cy="6336704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 А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= 42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</a:t>
            </a: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endParaRPr lang="ru-RU" sz="28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21" y="1844824"/>
            <a:ext cx="3712730" cy="329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503" y="1916832"/>
            <a:ext cx="4380142" cy="262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294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287</Words>
  <Application>Microsoft Office PowerPoint</Application>
  <PresentationFormat>Экран (4:3)</PresentationFormat>
  <Paragraphs>76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35</cp:revision>
  <dcterms:created xsi:type="dcterms:W3CDTF">2012-04-30T18:47:28Z</dcterms:created>
  <dcterms:modified xsi:type="dcterms:W3CDTF">2020-04-24T20:23:35Z</dcterms:modified>
</cp:coreProperties>
</file>